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7" r:id="rId2"/>
    <p:sldId id="271" r:id="rId3"/>
    <p:sldId id="257" r:id="rId4"/>
    <p:sldId id="258" r:id="rId5"/>
    <p:sldId id="264" r:id="rId6"/>
    <p:sldId id="259" r:id="rId7"/>
    <p:sldId id="269" r:id="rId8"/>
    <p:sldId id="265" r:id="rId9"/>
    <p:sldId id="263" r:id="rId10"/>
    <p:sldId id="270" r:id="rId11"/>
    <p:sldId id="27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A594-C998-4D87-8FF6-1EABD514DB7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4F4-6E8C-4062-885C-59BAD4D190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A594-C998-4D87-8FF6-1EABD514DB7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4F4-6E8C-4062-885C-59BAD4D19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A594-C998-4D87-8FF6-1EABD514DB7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4F4-6E8C-4062-885C-59BAD4D19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A594-C998-4D87-8FF6-1EABD514DB7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4F4-6E8C-4062-885C-59BAD4D19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A594-C998-4D87-8FF6-1EABD514DB7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4F4-6E8C-4062-885C-59BAD4D1901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A594-C998-4D87-8FF6-1EABD514DB7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4F4-6E8C-4062-885C-59BAD4D19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A594-C998-4D87-8FF6-1EABD514DB7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4F4-6E8C-4062-885C-59BAD4D1901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A594-C998-4D87-8FF6-1EABD514DB7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4F4-6E8C-4062-885C-59BAD4D19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A594-C998-4D87-8FF6-1EABD514DB7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4F4-6E8C-4062-885C-59BAD4D19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A594-C998-4D87-8FF6-1EABD514DB7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4F4-6E8C-4062-885C-59BAD4D1901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A594-C998-4D87-8FF6-1EABD514DB7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4F4-6E8C-4062-885C-59BAD4D19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45A594-C998-4D87-8FF6-1EABD514DB7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65BF4F4-6E8C-4062-885C-59BAD4D190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eorge.Tastard@trade.gov" TargetMode="External"/><Relationship Id="rId2" Type="http://schemas.openxmlformats.org/officeDocument/2006/relationships/hyperlink" Target="http://sacramentocitd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lcompetes@gov.ca.gov" TargetMode="External"/><Relationship Id="rId4" Type="http://schemas.openxmlformats.org/officeDocument/2006/relationships/hyperlink" Target="http://www.export.gov/california/sacramento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alcareershandbook.cld.bz/GLOBAL-CAREERS-RESOURCE-GUIDE/10" TargetMode="External"/><Relationship Id="rId2" Type="http://schemas.openxmlformats.org/officeDocument/2006/relationships/hyperlink" Target="https://www.youtube.com/watch?v=mb8Fr9Oklf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600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GLOBAL Trade Services Workshop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990600"/>
          </a:xfrm>
        </p:spPr>
        <p:txBody>
          <a:bodyPr>
            <a:noAutofit/>
          </a:bodyPr>
          <a:lstStyle/>
          <a:p>
            <a:pPr algn="ctr"/>
            <a:r>
              <a:rPr lang="en-US" sz="1800" dirty="0"/>
              <a:t>The Foothills Event Center</a:t>
            </a:r>
            <a:br>
              <a:rPr lang="en-US" sz="1800" dirty="0"/>
            </a:br>
            <a:r>
              <a:rPr lang="en-US" sz="1800" dirty="0"/>
              <a:t>400 Idaho Maryland Road, Grass Valley, CA 95945</a:t>
            </a:r>
            <a:br>
              <a:rPr lang="en-US" sz="1800" dirty="0"/>
            </a:br>
            <a:r>
              <a:rPr lang="en-US" sz="1800" dirty="0"/>
              <a:t>Wednesday, September 13, 2017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715810"/>
            <a:ext cx="1600200" cy="149399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15810"/>
            <a:ext cx="1676400" cy="149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89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Joyce </a:t>
            </a:r>
            <a:r>
              <a:rPr lang="en-US" b="1" dirty="0" err="1"/>
              <a:t>Mikkelson</a:t>
            </a:r>
            <a:r>
              <a:rPr lang="en-US" b="1" dirty="0"/>
              <a:t>, International Business Consultant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Owner, International Cruise Tours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Owner, Summa International Export Company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University of San Diego Adjunct Instructor, International Business School, Business Certification Program</a:t>
            </a:r>
          </a:p>
        </p:txBody>
      </p:sp>
    </p:spTree>
    <p:extLst>
      <p:ext uri="{BB962C8B-B14F-4D97-AF65-F5344CB8AC3E}">
        <p14:creationId xmlns:p14="http://schemas.microsoft.com/office/powerpoint/2010/main" val="3876782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Agency Contact Information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/>
              <a:t>Sacramento Center for International Trade Development</a:t>
            </a:r>
          </a:p>
          <a:p>
            <a:pPr marL="0" indent="0">
              <a:buNone/>
            </a:pPr>
            <a:r>
              <a:rPr lang="en-US" sz="1200" dirty="0"/>
              <a:t>1410 Ethan Way, Sacramento, CA 95825 </a:t>
            </a:r>
          </a:p>
          <a:p>
            <a:pPr marL="0" indent="0">
              <a:buNone/>
            </a:pPr>
            <a:r>
              <a:rPr lang="en-US" sz="1200" dirty="0"/>
              <a:t>Phone: (916) 563-3200</a:t>
            </a:r>
          </a:p>
          <a:p>
            <a:pPr marL="0" indent="0">
              <a:buNone/>
            </a:pPr>
            <a:r>
              <a:rPr lang="en-US" sz="1200" dirty="0"/>
              <a:t>Fax: (916) 563-3264</a:t>
            </a:r>
          </a:p>
          <a:p>
            <a:pPr marL="0" indent="0">
              <a:buNone/>
            </a:pPr>
            <a:r>
              <a:rPr lang="en-US" sz="1200" dirty="0">
                <a:hlinkClick r:id="rId2"/>
              </a:rPr>
              <a:t>http://sacramentocitd.org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400" b="1" dirty="0"/>
              <a:t>U.S. Department of Commerce, International Trade Administration </a:t>
            </a:r>
          </a:p>
          <a:p>
            <a:pPr marL="0" indent="0">
              <a:buNone/>
            </a:pPr>
            <a:r>
              <a:rPr lang="en-US" sz="1400" b="1" dirty="0"/>
              <a:t>U.S. Commercial Service Sacramento </a:t>
            </a:r>
          </a:p>
          <a:p>
            <a:pPr marL="0" indent="0">
              <a:buNone/>
            </a:pPr>
            <a:r>
              <a:rPr lang="en-US" sz="1200" dirty="0"/>
              <a:t>1410 Ethan Way, Suite 131 N, Sacramento, CA 95825</a:t>
            </a:r>
          </a:p>
          <a:p>
            <a:pPr marL="0" indent="0">
              <a:buNone/>
            </a:pPr>
            <a:r>
              <a:rPr lang="en-US" sz="1200" dirty="0"/>
              <a:t>Phone:</a:t>
            </a:r>
            <a:r>
              <a:rPr lang="en-US" sz="1200" b="1" dirty="0"/>
              <a:t> </a:t>
            </a:r>
            <a:r>
              <a:rPr lang="en-US" sz="1200" dirty="0"/>
              <a:t>916-566-7170</a:t>
            </a:r>
          </a:p>
          <a:p>
            <a:pPr marL="0" indent="0">
              <a:buNone/>
            </a:pPr>
            <a:r>
              <a:rPr lang="en-US" sz="1200" dirty="0"/>
              <a:t>Email:</a:t>
            </a:r>
            <a:r>
              <a:rPr lang="en-US" sz="1200" b="1" dirty="0"/>
              <a:t> </a:t>
            </a:r>
            <a:r>
              <a:rPr lang="en-US" sz="1200" dirty="0">
                <a:hlinkClick r:id="rId3"/>
              </a:rPr>
              <a:t>George.Tastard@trade.gov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Website: </a:t>
            </a:r>
            <a:r>
              <a:rPr lang="en-US" sz="1200" dirty="0">
                <a:hlinkClick r:id="rId4"/>
              </a:rPr>
              <a:t>http://www.export.gov/california/sacramento</a:t>
            </a:r>
            <a:endParaRPr lang="en-US" sz="12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400" b="1" dirty="0"/>
              <a:t>California Governor’s Office of Business and Economic Development</a:t>
            </a:r>
          </a:p>
          <a:p>
            <a:pPr marL="0" indent="0">
              <a:buNone/>
            </a:pPr>
            <a:r>
              <a:rPr lang="en-US" sz="1200" dirty="0"/>
              <a:t>1325 J Street, Suite 1800, Sacramento, CA </a:t>
            </a:r>
          </a:p>
          <a:p>
            <a:pPr marL="0" indent="0">
              <a:buNone/>
            </a:pPr>
            <a:r>
              <a:rPr lang="en-US" sz="1200" dirty="0"/>
              <a:t>Phone: (877) 345-4633</a:t>
            </a:r>
          </a:p>
          <a:p>
            <a:pPr marL="0" indent="0">
              <a:buNone/>
            </a:pPr>
            <a:r>
              <a:rPr lang="en-US" sz="1200" dirty="0">
                <a:hlinkClick r:id="rId5"/>
              </a:rPr>
              <a:t>calcompetes@gov.ca.gov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2456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600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GLOBAL Trade Services Workshop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990600"/>
          </a:xfrm>
        </p:spPr>
        <p:txBody>
          <a:bodyPr>
            <a:noAutofit/>
          </a:bodyPr>
          <a:lstStyle/>
          <a:p>
            <a:pPr algn="ctr"/>
            <a:r>
              <a:rPr lang="en-US" sz="1800" dirty="0"/>
              <a:t>The Foothills Event Center</a:t>
            </a:r>
            <a:br>
              <a:rPr lang="en-US" sz="1800" dirty="0"/>
            </a:br>
            <a:r>
              <a:rPr lang="en-US" sz="1800" dirty="0"/>
              <a:t>400 Idaho Maryland Road, Grass Valley, CA 95945</a:t>
            </a:r>
            <a:br>
              <a:rPr lang="en-US" sz="1800" dirty="0"/>
            </a:br>
            <a:r>
              <a:rPr lang="en-US" sz="1800" dirty="0"/>
              <a:t>Wednesday, September 13, 2017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715810"/>
            <a:ext cx="1600200" cy="149399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15810"/>
            <a:ext cx="1676400" cy="149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8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81000"/>
            <a:ext cx="6857999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92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Brooks Ohlson, Director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Northern California-Sacramento Regional Center for International Trade Development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685800"/>
            <a:ext cx="1828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5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George Tastard, Director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U.S. Department of Commerce</a:t>
            </a:r>
          </a:p>
          <a:p>
            <a:pPr marL="0" indent="0">
              <a:buNone/>
            </a:pPr>
            <a:r>
              <a:rPr lang="en-US" sz="2400" dirty="0"/>
              <a:t>International Trade Administration </a:t>
            </a:r>
          </a:p>
          <a:p>
            <a:pPr marL="0" indent="0">
              <a:buNone/>
            </a:pPr>
            <a:r>
              <a:rPr lang="en-US" sz="2400" dirty="0"/>
              <a:t>U.S. Commercial Service Sacramento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839273"/>
            <a:ext cx="32004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454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Kristen Kane, Deputy Director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California Governor’s Office of Business and Economic Development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739462"/>
            <a:ext cx="16764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42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Video Link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U.S. Pavilion at </a:t>
            </a:r>
            <a:r>
              <a:rPr lang="en-US" u="sng" dirty="0" err="1">
                <a:hlinkClick r:id="rId2"/>
              </a:rPr>
              <a:t>TuttoFood</a:t>
            </a:r>
            <a:r>
              <a:rPr lang="en-US" u="sng" dirty="0">
                <a:hlinkClick r:id="rId2"/>
              </a:rPr>
              <a:t> 2017 Milan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Global Careers Handbook Link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Becoming an Entrepreneur Can Create a Global Business Overnight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832237"/>
            <a:ext cx="1828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159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Fred Klose, Executive Director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California Agricultural Export Council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143000"/>
            <a:ext cx="4495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899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Jerry R. Avila, Business Consultant </a:t>
            </a:r>
          </a:p>
          <a:p>
            <a:pPr marL="0" indent="0">
              <a:buNone/>
            </a:pPr>
            <a:r>
              <a:rPr lang="en-US" dirty="0"/>
              <a:t>Northern California-Sacramento Regional Center for International Trade Development</a:t>
            </a:r>
          </a:p>
          <a:p>
            <a:pPr marL="0" indent="0">
              <a:buNone/>
            </a:pPr>
            <a:r>
              <a:rPr lang="en-US" dirty="0"/>
              <a:t>Capital Region Small Business Development Center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739462"/>
            <a:ext cx="1828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25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Michelle Nguyen, International Research &amp; Marketing Coordinator </a:t>
            </a:r>
          </a:p>
          <a:p>
            <a:pPr marL="0" indent="0">
              <a:buNone/>
            </a:pPr>
            <a:r>
              <a:rPr lang="en-US" dirty="0"/>
              <a:t>Northern California-Sacramento Regional Center for International Trade Development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739462"/>
            <a:ext cx="1828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06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115</TotalTime>
  <Words>215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Clarity</vt:lpstr>
      <vt:lpstr>GLOBAL Trade Services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Agency Contact Information</vt:lpstr>
      <vt:lpstr>GLOBAL Trade Services Workshop</vt:lpstr>
    </vt:vector>
  </TitlesOfParts>
  <Company>Los Rios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Mother Lode Regional Trade Services Workshop</dc:title>
  <dc:creator>w1482926</dc:creator>
  <cp:lastModifiedBy>Maggie Chui</cp:lastModifiedBy>
  <cp:revision>19</cp:revision>
  <dcterms:created xsi:type="dcterms:W3CDTF">2017-06-06T19:37:00Z</dcterms:created>
  <dcterms:modified xsi:type="dcterms:W3CDTF">2017-09-14T18:31:28Z</dcterms:modified>
</cp:coreProperties>
</file>